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17"/>
  </p:notesMasterIdLst>
  <p:sldIdLst>
    <p:sldId id="281" r:id="rId3"/>
    <p:sldId id="302" r:id="rId4"/>
    <p:sldId id="301" r:id="rId5"/>
    <p:sldId id="289" r:id="rId6"/>
    <p:sldId id="290" r:id="rId7"/>
    <p:sldId id="291" r:id="rId8"/>
    <p:sldId id="293" r:id="rId9"/>
    <p:sldId id="292" r:id="rId10"/>
    <p:sldId id="294" r:id="rId11"/>
    <p:sldId id="296" r:id="rId12"/>
    <p:sldId id="300" r:id="rId13"/>
    <p:sldId id="297" r:id="rId14"/>
    <p:sldId id="287" r:id="rId15"/>
    <p:sldId id="276" r:id="rId1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0"/>
    <p:restoredTop sz="94686"/>
  </p:normalViewPr>
  <p:slideViewPr>
    <p:cSldViewPr snapToGrid="0" snapToObjects="1">
      <p:cViewPr varScale="1">
        <p:scale>
          <a:sx n="105" d="100"/>
          <a:sy n="105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18/04/2017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6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73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4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25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C01149-6D98-A748-B54C-89F341487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7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0"/>
            <a:ext cx="12192000" cy="6858000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5" name="Grupo 24"/>
          <p:cNvGrpSpPr/>
          <p:nvPr userDrawn="1"/>
        </p:nvGrpSpPr>
        <p:grpSpPr>
          <a:xfrm>
            <a:off x="977667" y="3406331"/>
            <a:ext cx="4106700" cy="85017"/>
            <a:chOff x="1000228" y="3406331"/>
            <a:chExt cx="4106700" cy="85017"/>
          </a:xfrm>
        </p:grpSpPr>
        <p:sp>
          <p:nvSpPr>
            <p:cNvPr id="5" name="Rectángulo 4"/>
            <p:cNvSpPr/>
            <p:nvPr userDrawn="1"/>
          </p:nvSpPr>
          <p:spPr>
            <a:xfrm>
              <a:off x="1000228" y="3406331"/>
              <a:ext cx="1368900" cy="85017"/>
            </a:xfrm>
            <a:prstGeom prst="rect">
              <a:avLst/>
            </a:prstGeom>
            <a:solidFill>
              <a:srgbClr val="BF0000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 userDrawn="1"/>
          </p:nvSpPr>
          <p:spPr>
            <a:xfrm>
              <a:off x="2369128" y="3406331"/>
              <a:ext cx="1368900" cy="85017"/>
            </a:xfrm>
            <a:prstGeom prst="rect">
              <a:avLst/>
            </a:prstGeom>
            <a:solidFill>
              <a:srgbClr val="F67E1A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8"/>
            <p:cNvSpPr/>
            <p:nvPr userDrawn="1"/>
          </p:nvSpPr>
          <p:spPr>
            <a:xfrm>
              <a:off x="3738028" y="3406331"/>
              <a:ext cx="1368900" cy="85017"/>
            </a:xfrm>
            <a:prstGeom prst="rect">
              <a:avLst/>
            </a:prstGeom>
            <a:solidFill>
              <a:schemeClr val="accent3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18/04/2017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1353312" y="2503487"/>
            <a:ext cx="9253728" cy="1006475"/>
          </a:xfrm>
        </p:spPr>
        <p:txBody>
          <a:bodyPr>
            <a:noAutofit/>
          </a:bodyPr>
          <a:lstStyle/>
          <a:p>
            <a:r>
              <a:rPr lang="es-ES" sz="6600" b="1" dirty="0">
                <a:latin typeface="metafors" panose="00000500000000000000" pitchFamily="2" charset="0"/>
              </a:rPr>
              <a:t>TechDay#6 – Docker &amp; Spring Boot</a:t>
            </a: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Abril</a:t>
            </a:r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987" y="1423987"/>
            <a:ext cx="9915525" cy="526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5361" y="667226"/>
            <a:ext cx="3291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The Docker Architecture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5" y="610510"/>
            <a:ext cx="414758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328" y="1639084"/>
            <a:ext cx="7922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latin typeface="metafors" panose="00000500000000000000" pitchFamily="2" charset="0"/>
              </a:rPr>
              <a:t>Image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8359" y="1900606"/>
            <a:ext cx="8197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metafors" panose="00000500000000000000" pitchFamily="2" charset="0"/>
              </a:rPr>
              <a:t>An image is built from a Dockerfile. A file describing how the image is supposed to behave, what it extends from,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778328" y="755488"/>
            <a:ext cx="3409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Anatomy of a Dockerfile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778" y="3022353"/>
            <a:ext cx="6753225" cy="332422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671914"/>
            <a:ext cx="4112955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1036" y="863084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How images get built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36" y="760164"/>
            <a:ext cx="8128704" cy="609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616" y="764784"/>
            <a:ext cx="8128704" cy="609652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" y="760164"/>
            <a:ext cx="3257120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3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23664"/>
            <a:ext cx="8815709" cy="6758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21" idx="4"/>
          </p:cNvCxnSpPr>
          <p:nvPr/>
        </p:nvCxnSpPr>
        <p:spPr>
          <a:xfrm>
            <a:off x="1479148" y="2378845"/>
            <a:ext cx="12370" cy="187780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2090200"/>
            <a:ext cx="4799446" cy="584775"/>
            <a:chOff x="1921016" y="2035336"/>
            <a:chExt cx="4799446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44582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Spring Boot (30 min.)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692347"/>
            <a:ext cx="4175279" cy="584775"/>
            <a:chOff x="1921615" y="2637483"/>
            <a:chExt cx="4175279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38347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Introducción a Docker (30 min.)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872821"/>
            <a:ext cx="9552554" cy="584775"/>
            <a:chOff x="1930430" y="3817957"/>
            <a:chExt cx="9552554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92207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Encapsulación y ejecución del servicio desarrollado en un contenedor Docker.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309753"/>
            <a:ext cx="5372722" cy="584775"/>
            <a:chOff x="1921615" y="2637483"/>
            <a:chExt cx="5372722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50321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Desarrollo de un servicio con Spring Boot.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8706" y="665630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latin typeface="metafors" panose="00000500000000000000" pitchFamily="2" charset="0"/>
              </a:rPr>
              <a:t>TODO Spring Boot</a:t>
            </a:r>
          </a:p>
        </p:txBody>
      </p:sp>
      <p:pic>
        <p:nvPicPr>
          <p:cNvPr id="6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3" y="582056"/>
            <a:ext cx="3901119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1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070" b="95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87264"/>
            <a:ext cx="10160522" cy="52834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685704"/>
            <a:ext cx="6309359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6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39" y="799965"/>
            <a:ext cx="10160522" cy="5258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" y="778079"/>
            <a:ext cx="8561130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045" y="726319"/>
            <a:ext cx="2294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Linux Containers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939" y="1936112"/>
            <a:ext cx="610847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latin typeface="metafors" panose="00000500000000000000" pitchFamily="2" charset="0"/>
              </a:rPr>
              <a:t>Docker is based on </a:t>
            </a:r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(Linux Containers) which allows</a:t>
            </a:r>
          </a:p>
          <a:p>
            <a:pPr algn="ctr"/>
            <a:r>
              <a:rPr lang="en-GB" sz="2800" dirty="0">
                <a:latin typeface="metafors" panose="00000500000000000000" pitchFamily="2" charset="0"/>
              </a:rPr>
              <a:t>it to isolate containers from each other.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r>
              <a:rPr lang="en-GB" sz="2800" b="1" dirty="0">
                <a:latin typeface="metafors" panose="00000500000000000000" pitchFamily="2" charset="0"/>
              </a:rPr>
              <a:t>LXC</a:t>
            </a:r>
            <a:r>
              <a:rPr lang="en-GB" sz="2800" dirty="0">
                <a:latin typeface="metafors" panose="00000500000000000000" pitchFamily="2" charset="0"/>
              </a:rPr>
              <a:t> use mainly two </a:t>
            </a:r>
            <a:r>
              <a:rPr lang="en-GB" sz="2800" b="1" dirty="0">
                <a:latin typeface="metafors" panose="00000500000000000000" pitchFamily="2" charset="0"/>
              </a:rPr>
              <a:t>Linux Kernel</a:t>
            </a:r>
            <a:r>
              <a:rPr lang="en-GB" sz="2800" dirty="0">
                <a:latin typeface="metafors" panose="00000500000000000000" pitchFamily="2" charset="0"/>
              </a:rPr>
              <a:t> features to achieve it :</a:t>
            </a:r>
          </a:p>
          <a:p>
            <a:r>
              <a:rPr lang="en-GB" sz="2800" dirty="0">
                <a:latin typeface="metafors" panose="00000500000000000000" pitchFamily="2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metafors" panose="00000500000000000000" pitchFamily="2" charset="0"/>
              </a:rPr>
              <a:t>Namespaces (Isolation of resources)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metafors" panose="00000500000000000000" pitchFamily="2" charset="0"/>
              </a:rPr>
              <a:t>Cgroups</a:t>
            </a:r>
            <a:r>
              <a:rPr lang="en-GB" sz="2800" dirty="0">
                <a:latin typeface="metafors" panose="00000500000000000000" pitchFamily="2" charset="0"/>
              </a:rPr>
              <a:t> (Isolation of resource usage, as CPU/RAM)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577" y="1990725"/>
            <a:ext cx="5347907" cy="4362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96128"/>
            <a:ext cx="1551432" cy="11635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571162"/>
            <a:ext cx="2900956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7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122" y="62953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latin typeface="metafors" panose="00000500000000000000" pitchFamily="2" charset="0"/>
              </a:rPr>
              <a:t>Virtual Machines vs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24" y="2114549"/>
            <a:ext cx="3738622" cy="3359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50" y="2114548"/>
            <a:ext cx="3747609" cy="335992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545957"/>
            <a:ext cx="4823901" cy="8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95" y="1707803"/>
            <a:ext cx="10160522" cy="447698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702206"/>
            <a:ext cx="3491505" cy="8134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734" y="793742"/>
            <a:ext cx="30492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err="1">
                <a:latin typeface="metafors" panose="00000500000000000000" pitchFamily="2" charset="0"/>
              </a:rPr>
              <a:t>Dockerized</a:t>
            </a:r>
            <a:r>
              <a:rPr lang="en-GB" sz="3600" b="1" dirty="0">
                <a:latin typeface="metafors" panose="00000500000000000000" pitchFamily="2" charset="0"/>
              </a:rPr>
              <a:t> ecosystem</a:t>
            </a:r>
          </a:p>
        </p:txBody>
      </p:sp>
    </p:spTree>
    <p:extLst>
      <p:ext uri="{BB962C8B-B14F-4D97-AF65-F5344CB8AC3E}">
        <p14:creationId xmlns:p14="http://schemas.microsoft.com/office/powerpoint/2010/main" val="32575774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5652</TotalTime>
  <Words>169</Words>
  <Application>Microsoft Office PowerPoint</Application>
  <PresentationFormat>Widescreen</PresentationFormat>
  <Paragraphs>39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metafors</vt:lpstr>
      <vt:lpstr>Tema de Office</vt:lpstr>
      <vt:lpstr>Slide interior</vt:lpstr>
      <vt:lpstr>TechDay#6 – Docker &amp; 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time!!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María Cornejo Crespo</dc:creator>
  <cp:lastModifiedBy>user</cp:lastModifiedBy>
  <cp:revision>228</cp:revision>
  <dcterms:created xsi:type="dcterms:W3CDTF">2016-10-05T14:14:23Z</dcterms:created>
  <dcterms:modified xsi:type="dcterms:W3CDTF">2017-04-18T08:02:27Z</dcterms:modified>
</cp:coreProperties>
</file>